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9" r:id="rId3"/>
    <p:sldId id="257" r:id="rId4"/>
    <p:sldId id="258" r:id="rId5"/>
    <p:sldId id="272" r:id="rId6"/>
    <p:sldId id="261" r:id="rId7"/>
    <p:sldId id="273" r:id="rId8"/>
    <p:sldId id="265" r:id="rId9"/>
    <p:sldId id="278" r:id="rId10"/>
    <p:sldId id="266" r:id="rId11"/>
    <p:sldId id="271" r:id="rId12"/>
    <p:sldId id="268" r:id="rId13"/>
    <p:sldId id="275" r:id="rId14"/>
    <p:sldId id="274" r:id="rId15"/>
    <p:sldId id="270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02" autoAdjust="0"/>
    <p:restoredTop sz="94877"/>
  </p:normalViewPr>
  <p:slideViewPr>
    <p:cSldViewPr snapToGrid="0">
      <p:cViewPr>
        <p:scale>
          <a:sx n="97" d="100"/>
          <a:sy n="97" d="100"/>
        </p:scale>
        <p:origin x="144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6DC3E-0CE5-0D43-A1B7-2C00E4FB16A0}" type="datetimeFigureOut">
              <a:rPr lang="en-US" smtClean="0"/>
              <a:t>12/5/24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B6225-8FC5-B94A-A39B-778B72DCB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699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8593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829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261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95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622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19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39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97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73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46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34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90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723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16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urtleshelterproject.team36.org.is404.net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Walking Turtle">
            <a:extLst>
              <a:ext uri="{FF2B5EF4-FFF2-40B4-BE49-F238E27FC236}">
                <a16:creationId xmlns:a16="http://schemas.microsoft.com/office/drawing/2014/main" id="{D7EC0AF5-600E-ACB7-A646-066CF90A47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1">
            <a:extLst>
              <a:ext uri="{FF2B5EF4-FFF2-40B4-BE49-F238E27FC236}">
                <a16:creationId xmlns:a16="http://schemas.microsoft.com/office/drawing/2014/main" id="{847A3698-3DFD-4EAF-B40B-A8818F782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Turtle Shelter Project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42C2ED55-DD23-4002-BEFF-4026A7FCD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Team 3-6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with blue and orange bars&#10;&#10;Description automatically generated">
            <a:extLst>
              <a:ext uri="{FF2B5EF4-FFF2-40B4-BE49-F238E27FC236}">
                <a16:creationId xmlns:a16="http://schemas.microsoft.com/office/drawing/2014/main" id="{66A6F7F6-10F7-56E6-74B3-2BF8CF7D0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8"/>
          <a:stretch/>
        </p:blipFill>
        <p:spPr>
          <a:xfrm>
            <a:off x="3832754" y="643466"/>
            <a:ext cx="4526491" cy="557106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CB4A37E-B30F-DDA9-07ED-A5F09B3290AD}"/>
              </a:ext>
            </a:extLst>
          </p:cNvPr>
          <p:cNvSpPr/>
          <p:nvPr/>
        </p:nvSpPr>
        <p:spPr>
          <a:xfrm>
            <a:off x="5306290" y="415636"/>
            <a:ext cx="997527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E258D0-FBF5-3E54-E687-6391B1B04202}"/>
              </a:ext>
            </a:extLst>
          </p:cNvPr>
          <p:cNvSpPr txBox="1"/>
          <p:nvPr/>
        </p:nvSpPr>
        <p:spPr>
          <a:xfrm>
            <a:off x="539697" y="294198"/>
            <a:ext cx="3505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Comparison Between CA, OR, and UT in 2022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851A8F-8575-9D55-F0CF-5265A349F21A}"/>
              </a:ext>
            </a:extLst>
          </p:cNvPr>
          <p:cNvSpPr txBox="1"/>
          <p:nvPr/>
        </p:nvSpPr>
        <p:spPr>
          <a:xfrm>
            <a:off x="539697" y="1679193"/>
            <a:ext cx="2794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5,900 Turtle Shelter Project Vests Distributed to Date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D35DFB-F98D-311C-3F66-4D194A91A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 Recommend TSP Directs Itself Towards California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4B6D568-72B8-D325-9ACB-788B44A42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9148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 descr="A screenshot of a computer&#10;&#10;Description automatically generated">
            <a:extLst>
              <a:ext uri="{FF2B5EF4-FFF2-40B4-BE49-F238E27FC236}">
                <a16:creationId xmlns:a16="http://schemas.microsoft.com/office/drawing/2014/main" id="{8E14B2F0-DF82-E9EC-6ECB-C35D9F1D0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65"/>
          <a:stretch/>
        </p:blipFill>
        <p:spPr>
          <a:xfrm>
            <a:off x="643467" y="2365756"/>
            <a:ext cx="10905066" cy="212648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372A973-8D5C-DF33-9836-54F035AAE2DF}"/>
              </a:ext>
            </a:extLst>
          </p:cNvPr>
          <p:cNvSpPr txBox="1"/>
          <p:nvPr/>
        </p:nvSpPr>
        <p:spPr>
          <a:xfrm>
            <a:off x="539697" y="294198"/>
            <a:ext cx="3505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Top 5 Unsheltered Homeless Populations in California</a:t>
            </a:r>
          </a:p>
        </p:txBody>
      </p:sp>
    </p:spTree>
    <p:extLst>
      <p:ext uri="{BB962C8B-B14F-4D97-AF65-F5344CB8AC3E}">
        <p14:creationId xmlns:p14="http://schemas.microsoft.com/office/powerpoint/2010/main" val="1202159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3C8F7E-267D-9C5B-9A43-2618FE672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Free Tools Already Available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5188DA-0A0A-9149-1383-E8D4AEBED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US" sz="2200"/>
              <a:t>Former Event Contacts</a:t>
            </a:r>
          </a:p>
          <a:p>
            <a:r>
              <a:rPr lang="en-US" sz="2200"/>
              <a:t>Current Sponsors</a:t>
            </a:r>
          </a:p>
          <a:p>
            <a:r>
              <a:rPr lang="en-US" sz="2200"/>
              <a:t>Just Serve</a:t>
            </a:r>
          </a:p>
          <a:p>
            <a:r>
              <a:rPr lang="en-US" sz="2200"/>
              <a:t>Our New Website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595581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9574D2-8BFE-3816-E909-CBF4E9F85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Does the Website Benefit Our </a:t>
            </a:r>
            <a:r>
              <a:rPr lang="en-US" sz="4500" dirty="0"/>
              <a:t>Organization</a:t>
            </a:r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  <a:b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Does the Website Benefit Regular Visitors?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1000A-F5E0-43B7-F631-0EEADC8ED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turtleshelterproject.team36.org</a:t>
            </a:r>
            <a:endParaRPr lang="en-US"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5144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Freeform: Shape 49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DD2780-8322-1A95-484F-C9F630175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Where to Focus Our Efforts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white background with black text and red text&#10;&#10;Description automatically generated">
            <a:extLst>
              <a:ext uri="{FF2B5EF4-FFF2-40B4-BE49-F238E27FC236}">
                <a16:creationId xmlns:a16="http://schemas.microsoft.com/office/drawing/2014/main" id="{6AC51AD7-52CF-3898-1871-62FDB1AFF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160" y="625684"/>
            <a:ext cx="3273227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37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A2E7C1E-2B5A-4BBA-AE51-1CD8C193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43DF76B1-5174-4FAF-9D19-FFEE9842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turtle with a barrel of fire&#10;&#10;Description automatically generated">
            <a:extLst>
              <a:ext uri="{FF2B5EF4-FFF2-40B4-BE49-F238E27FC236}">
                <a16:creationId xmlns:a16="http://schemas.microsoft.com/office/drawing/2014/main" id="{86AF6930-B56E-DC93-3790-1C1C3EF3D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172" y="914400"/>
            <a:ext cx="8833456" cy="496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129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A2E7C1E-2B5A-4BBA-AE51-1CD8C193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43DF76B1-5174-4FAF-9D19-FFEE9842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turtle with a barrel of fire&#10;&#10;Description automatically generated">
            <a:extLst>
              <a:ext uri="{FF2B5EF4-FFF2-40B4-BE49-F238E27FC236}">
                <a16:creationId xmlns:a16="http://schemas.microsoft.com/office/drawing/2014/main" id="{0A31BD84-02C8-7909-8020-84357F71E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172" y="914400"/>
            <a:ext cx="8833456" cy="496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43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9F691F70-195A-FC2C-9A5A-B510134908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09"/>
          <a:stretch/>
        </p:blipFill>
        <p:spPr>
          <a:xfrm>
            <a:off x="5016606" y="643466"/>
            <a:ext cx="2158787" cy="55710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D7BA44-8CCD-5B9A-F73D-793FDF5A53AC}"/>
              </a:ext>
            </a:extLst>
          </p:cNvPr>
          <p:cNvSpPr/>
          <p:nvPr/>
        </p:nvSpPr>
        <p:spPr>
          <a:xfrm>
            <a:off x="5306291" y="415636"/>
            <a:ext cx="651164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5F3EE6-3BAD-52FC-23C9-FF91315BB201}"/>
              </a:ext>
            </a:extLst>
          </p:cNvPr>
          <p:cNvSpPr txBox="1"/>
          <p:nvPr/>
        </p:nvSpPr>
        <p:spPr>
          <a:xfrm>
            <a:off x="539697" y="294198"/>
            <a:ext cx="4017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 Homeless Population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064DBE-24A6-D416-B78F-1B9BCA60BD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48"/>
          <a:stretch/>
        </p:blipFill>
        <p:spPr>
          <a:xfrm>
            <a:off x="4619667" y="643466"/>
            <a:ext cx="2952665" cy="55710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5667C8C-560E-2A23-B8FF-6AA2EEAFD7CE}"/>
              </a:ext>
            </a:extLst>
          </p:cNvPr>
          <p:cNvSpPr/>
          <p:nvPr/>
        </p:nvSpPr>
        <p:spPr>
          <a:xfrm>
            <a:off x="5306291" y="415636"/>
            <a:ext cx="651164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4D416C-ABB0-7A9D-2AAD-E02734C25EA2}"/>
              </a:ext>
            </a:extLst>
          </p:cNvPr>
          <p:cNvSpPr txBox="1"/>
          <p:nvPr/>
        </p:nvSpPr>
        <p:spPr>
          <a:xfrm>
            <a:off x="539697" y="294198"/>
            <a:ext cx="4017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 Homeless Population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ADA13F-CB9F-9B40-9965-EA9AD4ADB4E9}"/>
              </a:ext>
            </a:extLst>
          </p:cNvPr>
          <p:cNvSpPr txBox="1"/>
          <p:nvPr/>
        </p:nvSpPr>
        <p:spPr>
          <a:xfrm>
            <a:off x="539698" y="860582"/>
            <a:ext cx="4079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5% Increase of Unsheltered Homeless Population Between 2017 and 2022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370842-4C8A-374C-6C1A-E924C8C94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About the States Where TSP Already Operates?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CF174-4E12-741A-D4F5-6F48CC003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045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numbers and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04ED41C8-3AEC-C886-2196-A253417FA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9"/>
          <a:stretch/>
        </p:blipFill>
        <p:spPr>
          <a:xfrm>
            <a:off x="4682342" y="643466"/>
            <a:ext cx="2827315" cy="55710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10DD110-CFF1-BD21-D838-F78BEE0EA1B1}"/>
              </a:ext>
            </a:extLst>
          </p:cNvPr>
          <p:cNvSpPr/>
          <p:nvPr/>
        </p:nvSpPr>
        <p:spPr>
          <a:xfrm>
            <a:off x="5306291" y="415636"/>
            <a:ext cx="651164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761DA-AFB0-8D39-890B-37A9511AF4E7}"/>
              </a:ext>
            </a:extLst>
          </p:cNvPr>
          <p:cNvSpPr txBox="1"/>
          <p:nvPr/>
        </p:nvSpPr>
        <p:spPr>
          <a:xfrm>
            <a:off x="539697" y="294198"/>
            <a:ext cx="40178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CA, OR, UT Homeless Population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9A6A7-8AAE-4CCA-6D2B-59680FF8ADA9}"/>
              </a:ext>
            </a:extLst>
          </p:cNvPr>
          <p:cNvSpPr txBox="1"/>
          <p:nvPr/>
        </p:nvSpPr>
        <p:spPr>
          <a:xfrm>
            <a:off x="539697" y="1427019"/>
            <a:ext cx="39063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30% More Unsheltered Homeless Than Sheltered Homeless In TSP Chapters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901CC2-7605-02AA-AEC3-CA0238304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Breakdown Between States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3ADF0-DFF9-FB47-82EB-940AFCB68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0347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with blue and orange bars&#10;&#10;Description automatically generated">
            <a:extLst>
              <a:ext uri="{FF2B5EF4-FFF2-40B4-BE49-F238E27FC236}">
                <a16:creationId xmlns:a16="http://schemas.microsoft.com/office/drawing/2014/main" id="{8CAAC22F-6F7B-7CA7-0D38-B9ACCD1BC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8"/>
          <a:stretch/>
        </p:blipFill>
        <p:spPr>
          <a:xfrm>
            <a:off x="3832754" y="643466"/>
            <a:ext cx="4526491" cy="557106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33550D9-0C5F-5057-6798-66075926907B}"/>
              </a:ext>
            </a:extLst>
          </p:cNvPr>
          <p:cNvSpPr/>
          <p:nvPr/>
        </p:nvSpPr>
        <p:spPr>
          <a:xfrm>
            <a:off x="5306290" y="415636"/>
            <a:ext cx="997527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9CF2EC-D149-F47D-2F97-3518124516D3}"/>
              </a:ext>
            </a:extLst>
          </p:cNvPr>
          <p:cNvSpPr txBox="1"/>
          <p:nvPr/>
        </p:nvSpPr>
        <p:spPr>
          <a:xfrm>
            <a:off x="539697" y="294198"/>
            <a:ext cx="3505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Comparison Between CA, OR, and UT in 2022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E636F70-26B8-0D23-777E-323986E08089}"/>
              </a:ext>
            </a:extLst>
          </p:cNvPr>
          <p:cNvSpPr/>
          <p:nvPr/>
        </p:nvSpPr>
        <p:spPr>
          <a:xfrm>
            <a:off x="5306290" y="415636"/>
            <a:ext cx="997527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3" descr="A graph of numbers and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DD6368FD-CE45-36DD-60BB-C12A7D5592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6"/>
          <a:stretch/>
        </p:blipFill>
        <p:spPr>
          <a:xfrm>
            <a:off x="3832754" y="643465"/>
            <a:ext cx="5027937" cy="557106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0E95432-4691-1482-27FB-43EBE1257E08}"/>
              </a:ext>
            </a:extLst>
          </p:cNvPr>
          <p:cNvSpPr txBox="1"/>
          <p:nvPr/>
        </p:nvSpPr>
        <p:spPr>
          <a:xfrm>
            <a:off x="539697" y="294198"/>
            <a:ext cx="3505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Comparison Between CA, OR, and UT in 2022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E9AF0C-AC67-6BCA-F6E9-DF0728203FCF}"/>
              </a:ext>
            </a:extLst>
          </p:cNvPr>
          <p:cNvSpPr/>
          <p:nvPr/>
        </p:nvSpPr>
        <p:spPr>
          <a:xfrm>
            <a:off x="5455581" y="442574"/>
            <a:ext cx="997527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CC07C4-1166-F0C3-BEC2-9A5873080EC1}"/>
              </a:ext>
            </a:extLst>
          </p:cNvPr>
          <p:cNvSpPr txBox="1"/>
          <p:nvPr/>
        </p:nvSpPr>
        <p:spPr>
          <a:xfrm>
            <a:off x="539697" y="1679193"/>
            <a:ext cx="2794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115,491 Unsheltered Homeless in California</a:t>
            </a:r>
          </a:p>
        </p:txBody>
      </p:sp>
    </p:spTree>
    <p:extLst>
      <p:ext uri="{BB962C8B-B14F-4D97-AF65-F5344CB8AC3E}">
        <p14:creationId xmlns:p14="http://schemas.microsoft.com/office/powerpoint/2010/main" val="2895471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178</Words>
  <Application>Microsoft Macintosh PowerPoint</Application>
  <PresentationFormat>Widescreen</PresentationFormat>
  <Paragraphs>52</Paragraphs>
  <Slides>16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Calibri</vt:lpstr>
      <vt:lpstr>Calibri Light</vt:lpstr>
      <vt:lpstr>Office Theme</vt:lpstr>
      <vt:lpstr>Turtle Shelter Project</vt:lpstr>
      <vt:lpstr>PowerPoint Presentation</vt:lpstr>
      <vt:lpstr>PowerPoint Presentation</vt:lpstr>
      <vt:lpstr>PowerPoint Presentation</vt:lpstr>
      <vt:lpstr>What About the States Where TSP Already Operates?</vt:lpstr>
      <vt:lpstr>PowerPoint Presentation</vt:lpstr>
      <vt:lpstr>Breakdown Between States</vt:lpstr>
      <vt:lpstr>PowerPoint Presentation</vt:lpstr>
      <vt:lpstr>PowerPoint Presentation</vt:lpstr>
      <vt:lpstr>PowerPoint Presentation</vt:lpstr>
      <vt:lpstr>We Recommend TSP Directs Itself Towards California</vt:lpstr>
      <vt:lpstr>PowerPoint Presentation</vt:lpstr>
      <vt:lpstr>Free Tools Already Available</vt:lpstr>
      <vt:lpstr>How Does the Website Benefit Our Organization? How Does the Website Benefit Regular Visitors?</vt:lpstr>
      <vt:lpstr>Where to Focus Our Efforts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Porter Graham</cp:lastModifiedBy>
  <cp:revision>1</cp:revision>
  <dcterms:created xsi:type="dcterms:W3CDTF">2024-12-05T23:09:14Z</dcterms:created>
  <dcterms:modified xsi:type="dcterms:W3CDTF">2024-12-06T04:32:52Z</dcterms:modified>
</cp:coreProperties>
</file>

<file path=docProps/thumbnail.jpeg>
</file>